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9" r:id="rId3"/>
    <p:sldId id="260" r:id="rId4"/>
    <p:sldId id="261" r:id="rId5"/>
    <p:sldId id="268" r:id="rId6"/>
    <p:sldId id="262" r:id="rId7"/>
    <p:sldId id="267" r:id="rId8"/>
    <p:sldId id="264" r:id="rId9"/>
    <p:sldId id="265" r:id="rId10"/>
    <p:sldId id="266" r:id="rId11"/>
    <p:sldId id="270" r:id="rId12"/>
    <p:sldId id="271" r:id="rId13"/>
    <p:sldId id="269" r:id="rId14"/>
    <p:sldId id="273" r:id="rId15"/>
    <p:sldId id="272" r:id="rId16"/>
    <p:sldId id="274" r:id="rId17"/>
    <p:sldId id="275" r:id="rId18"/>
    <p:sldId id="276" r:id="rId19"/>
    <p:sldId id="278" r:id="rId20"/>
    <p:sldId id="279" r:id="rId21"/>
    <p:sldId id="280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92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5B788F-5170-47C2-B422-15DAFEC76A9F}" type="datetimeFigureOut">
              <a:rPr lang="en-US" smtClean="0"/>
              <a:pPr/>
              <a:t>18-Jun-13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BAABF5-4317-48EC-A9E1-06F76C7C645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742FA-9825-4A66-B4D3-E7AE7FCA94D0}" type="datetime1">
              <a:rPr lang="en-US" smtClean="0"/>
              <a:pPr/>
              <a:t>18-Jun-13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C6473-D612-489D-9370-7D4AC8A012AA}" type="datetime1">
              <a:rPr lang="en-US" smtClean="0"/>
              <a:pPr/>
              <a:t>18-Jun-13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395A69-F021-41FC-BEA6-6ED2425221A3}" type="datetime1">
              <a:rPr lang="en-US" smtClean="0"/>
              <a:pPr/>
              <a:t>18-Jun-13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C4545-149C-476D-8554-98E8834E2BDE}" type="datetime1">
              <a:rPr lang="en-US" smtClean="0"/>
              <a:pPr/>
              <a:t>18-Jun-13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3ACD55-902B-438C-AF26-C0D2F809384C}" type="datetime1">
              <a:rPr lang="en-US" smtClean="0"/>
              <a:pPr/>
              <a:t>18-Jun-13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01857-4CA1-4229-9E7F-FB1F15F4AD79}" type="datetime1">
              <a:rPr lang="en-US" smtClean="0"/>
              <a:pPr/>
              <a:t>18-Jun-13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EB161-050D-471B-9250-23DECD8C2765}" type="datetime1">
              <a:rPr lang="en-US" smtClean="0"/>
              <a:pPr/>
              <a:t>18-Jun-13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65939-FA12-4512-BBF4-5A68F7EA0F2A}" type="datetime1">
              <a:rPr lang="en-US" smtClean="0"/>
              <a:pPr/>
              <a:t>18-Jun-13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DA6F4-CEBA-46A4-9A68-729F56CD5D82}" type="datetime1">
              <a:rPr lang="en-US" smtClean="0"/>
              <a:pPr/>
              <a:t>18-Jun-13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5C97B-D3CD-4982-8408-B6058F30D742}" type="datetime1">
              <a:rPr lang="en-US" smtClean="0"/>
              <a:pPr/>
              <a:t>18-Jun-13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AAD3A-F77C-48A6-AACB-DE0AC4E632CF}" type="datetime1">
              <a:rPr lang="en-US" smtClean="0"/>
              <a:pPr/>
              <a:t>18-Jun-13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158216-69C5-4C3E-AB2B-1087F4232FA3}" type="datetime1">
              <a:rPr lang="en-US" smtClean="0"/>
              <a:pPr/>
              <a:t>18-Jun-13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9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19134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9600" dirty="0" err="1" smtClean="0"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9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9600" dirty="0" err="1" smtClean="0">
                <a:latin typeface="NikoshBAN" pitchFamily="2" charset="0"/>
                <a:cs typeface="NikoshBAN" pitchFamily="2" charset="0"/>
              </a:rPr>
              <a:t>শুভেচ্ছা</a:t>
            </a:r>
            <a:r>
              <a:rPr lang="en-US" sz="96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9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Content Placeholder 3" descr="1225777_Bunch-of-Pink-Roses_62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295400"/>
            <a:ext cx="9144000" cy="5562600"/>
          </a:xfr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730B0-0A06-4BFF-89A9-FDE97B278234}" type="datetime1">
              <a:rPr lang="en-US" smtClean="0"/>
              <a:pPr/>
              <a:t>18-Jun-13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C4545-149C-476D-8554-98E8834E2BDE}" type="datetime1">
              <a:rPr lang="en-US" smtClean="0"/>
              <a:pPr/>
              <a:t>18-Jun-13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6" name="Picture 5" descr="4th greenhpdeskto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200" y="3124200"/>
            <a:ext cx="4495800" cy="3505200"/>
          </a:xfrm>
          <a:prstGeom prst="rect">
            <a:avLst/>
          </a:prstGeom>
        </p:spPr>
      </p:pic>
      <p:pic>
        <p:nvPicPr>
          <p:cNvPr id="8" name="Picture 7" descr="5th Ubuntu Unity Dell Compute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495800" cy="3028988"/>
          </a:xfrm>
          <a:prstGeom prst="rect">
            <a:avLst/>
          </a:prstGeom>
        </p:spPr>
      </p:pic>
      <p:pic>
        <p:nvPicPr>
          <p:cNvPr id="9" name="Picture 8" descr="307233-a-fragment-of-babbage-s-analytical-engin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8200" y="1"/>
            <a:ext cx="4495800" cy="2971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C4545-149C-476D-8554-98E8834E2BDE}" type="datetime1">
              <a:rPr lang="en-US" smtClean="0"/>
              <a:pPr/>
              <a:t>18-Jun-13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6" name="Picture 5" descr="Chinese-abacu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274638"/>
            <a:ext cx="3810000" cy="1143000"/>
          </a:xfrm>
        </p:spPr>
        <p:txBody>
          <a:bodyPr>
            <a:noAutofit/>
          </a:bodyPr>
          <a:lstStyle/>
          <a:p>
            <a:r>
              <a:rPr lang="en-US" sz="7200" dirty="0" err="1" smtClean="0"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7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err="1" smtClean="0"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72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7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86000"/>
            <a:ext cx="8229600" cy="4267200"/>
          </a:xfrm>
        </p:spPr>
        <p:txBody>
          <a:bodyPr>
            <a:noAutofit/>
          </a:bodyPr>
          <a:lstStyle/>
          <a:p>
            <a:r>
              <a:rPr lang="en-US" sz="11500" dirty="0" err="1" smtClean="0">
                <a:latin typeface="NikoshBAN" pitchFamily="2" charset="0"/>
                <a:cs typeface="NikoshBAN" pitchFamily="2" charset="0"/>
              </a:rPr>
              <a:t>কম্পিউটার</a:t>
            </a:r>
            <a:r>
              <a:rPr lang="en-US" sz="115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115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11500" dirty="0" smtClean="0">
                <a:latin typeface="NikoshBAN" pitchFamily="2" charset="0"/>
                <a:cs typeface="NikoshBAN" pitchFamily="2" charset="0"/>
              </a:rPr>
              <a:t> ? </a:t>
            </a:r>
            <a:endParaRPr lang="en-US" sz="115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C4545-149C-476D-8554-98E8834E2BDE}" type="datetime1">
              <a:rPr lang="en-US" smtClean="0"/>
              <a:pPr/>
              <a:t>18-Jun-13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DA6F4-CEBA-46A4-9A68-729F56CD5D82}" type="datetime1">
              <a:rPr lang="en-US" smtClean="0"/>
              <a:pPr/>
              <a:t>18-Jun-13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4" name="Picture 3" descr="offic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4876801"/>
            <a:ext cx="5410200" cy="1904999"/>
          </a:xfrm>
          <a:prstGeom prst="rect">
            <a:avLst/>
          </a:prstGeom>
        </p:spPr>
      </p:pic>
      <p:pic>
        <p:nvPicPr>
          <p:cNvPr id="5" name="Picture 4" descr="office-1_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1" cy="487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DA6F4-CEBA-46A4-9A68-729F56CD5D82}" type="datetime1">
              <a:rPr lang="en-US" smtClean="0"/>
              <a:pPr/>
              <a:t>18-Jun-13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4" name="Picture 3" descr="office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248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DA6F4-CEBA-46A4-9A68-729F56CD5D82}" type="datetime1">
              <a:rPr lang="en-US" smtClean="0"/>
              <a:pPr/>
              <a:t>18-Jun-13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0" y="3048000"/>
            <a:ext cx="909903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err="1" smtClean="0">
                <a:latin typeface="NikoshBAN" pitchFamily="2" charset="0"/>
                <a:cs typeface="NikoshBAN" pitchFamily="2" charset="0"/>
              </a:rPr>
              <a:t>কম্পিউটারের</a:t>
            </a:r>
            <a:r>
              <a:rPr lang="en-US" sz="7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err="1" smtClean="0"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7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err="1" smtClean="0">
                <a:latin typeface="NikoshBAN" pitchFamily="2" charset="0"/>
                <a:cs typeface="NikoshBAN" pitchFamily="2" charset="0"/>
              </a:rPr>
              <a:t>করার</a:t>
            </a:r>
            <a:r>
              <a:rPr lang="en-US" sz="7200" dirty="0" smtClean="0">
                <a:latin typeface="NikoshBAN" pitchFamily="2" charset="0"/>
                <a:cs typeface="NikoshBAN" pitchFamily="2" charset="0"/>
              </a:rPr>
              <a:t> ২ </a:t>
            </a:r>
            <a:r>
              <a:rPr lang="en-US" sz="7200" dirty="0" err="1" smtClean="0">
                <a:latin typeface="NikoshBAN" pitchFamily="2" charset="0"/>
                <a:cs typeface="NikoshBAN" pitchFamily="2" charset="0"/>
              </a:rPr>
              <a:t>টি</a:t>
            </a:r>
            <a:r>
              <a:rPr lang="en-US" sz="7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err="1" smtClean="0">
                <a:latin typeface="NikoshBAN" pitchFamily="2" charset="0"/>
                <a:cs typeface="NikoshBAN" pitchFamily="2" charset="0"/>
              </a:rPr>
              <a:t>বৈশিষ্ঠ্য</a:t>
            </a:r>
            <a:r>
              <a:rPr lang="en-US" sz="7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err="1" smtClean="0"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7200" dirty="0" smtClean="0">
                <a:latin typeface="NikoshBAN" pitchFamily="2" charset="0"/>
                <a:cs typeface="NikoshBAN" pitchFamily="2" charset="0"/>
              </a:rPr>
              <a:t> । </a:t>
            </a:r>
            <a:endParaRPr lang="en-US" sz="7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95600" y="762000"/>
            <a:ext cx="3200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জোড়ায়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কাজ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DA6F4-CEBA-46A4-9A68-729F56CD5D82}" type="datetime1">
              <a:rPr lang="en-US" smtClean="0"/>
              <a:pPr/>
              <a:t>18-Jun-13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4" name="Picture 2" descr="E:\Picture\picture.net\asustek_internet_radio_air_1.jpg"/>
          <p:cNvPicPr>
            <a:picLocks noChangeAspect="1" noChangeArrowheads="1"/>
          </p:cNvPicPr>
          <p:nvPr/>
        </p:nvPicPr>
        <p:blipFill>
          <a:blip r:embed="rId2"/>
          <a:srcRect l="2178" t="2388" r="4174"/>
          <a:stretch>
            <a:fillRect/>
          </a:stretch>
        </p:blipFill>
        <p:spPr bwMode="auto">
          <a:xfrm>
            <a:off x="2438400" y="4267200"/>
            <a:ext cx="2362200" cy="228627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5" name="Picture 9" descr="2128CD_player.jpg"/>
          <p:cNvPicPr>
            <a:picLocks noChangeAspect="1"/>
          </p:cNvPicPr>
          <p:nvPr/>
        </p:nvPicPr>
        <p:blipFill>
          <a:blip r:embed="rId3"/>
          <a:srcRect l="17647" t="4819" r="11765"/>
          <a:stretch>
            <a:fillRect/>
          </a:stretch>
        </p:blipFill>
        <p:spPr bwMode="auto">
          <a:xfrm>
            <a:off x="0" y="4495800"/>
            <a:ext cx="1982676" cy="19812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grpSp>
        <p:nvGrpSpPr>
          <p:cNvPr id="6" name="Group 27"/>
          <p:cNvGrpSpPr>
            <a:grpSpLocks/>
          </p:cNvGrpSpPr>
          <p:nvPr/>
        </p:nvGrpSpPr>
        <p:grpSpPr bwMode="auto">
          <a:xfrm>
            <a:off x="0" y="1828800"/>
            <a:ext cx="5029200" cy="2209800"/>
            <a:chOff x="0" y="2362200"/>
            <a:chExt cx="5029200" cy="2209799"/>
          </a:xfrm>
        </p:grpSpPr>
        <p:pic>
          <p:nvPicPr>
            <p:cNvPr id="7" name="Picture 13" descr="DVD_Player.jpg"/>
            <p:cNvPicPr>
              <a:picLocks noChangeAspect="1"/>
            </p:cNvPicPr>
            <p:nvPr/>
          </p:nvPicPr>
          <p:blipFill>
            <a:blip r:embed="rId4"/>
            <a:srcRect l="2222" t="41112" r="10001" b="41112"/>
            <a:stretch>
              <a:fillRect/>
            </a:stretch>
          </p:blipFill>
          <p:spPr bwMode="auto">
            <a:xfrm>
              <a:off x="0" y="3886200"/>
              <a:ext cx="2781300" cy="5633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14" descr="3D Picture-193.JPG"/>
            <p:cNvPicPr>
              <a:picLocks noChangeAspect="1"/>
            </p:cNvPicPr>
            <p:nvPr/>
          </p:nvPicPr>
          <p:blipFill>
            <a:blip r:embed="rId5"/>
            <a:srcRect l="23333" t="13333" r="15000" b="2222"/>
            <a:stretch>
              <a:fillRect/>
            </a:stretch>
          </p:blipFill>
          <p:spPr bwMode="auto">
            <a:xfrm>
              <a:off x="2362200" y="2438400"/>
              <a:ext cx="2667000" cy="2133599"/>
            </a:xfrm>
            <a:prstGeom prst="ellipse">
              <a:avLst/>
            </a:prstGeom>
            <a:ln>
              <a:solidFill>
                <a:srgbClr val="841677"/>
              </a:solidFill>
            </a:ln>
            <a:effectLst>
              <a:glow rad="139700">
                <a:schemeClr val="accent4">
                  <a:satMod val="175000"/>
                  <a:alpha val="40000"/>
                </a:schemeClr>
              </a:glow>
              <a:softEdge rad="112500"/>
            </a:effectLst>
          </p:spPr>
        </p:pic>
        <p:pic>
          <p:nvPicPr>
            <p:cNvPr id="9" name="Picture 8" descr="defaultCAB1S5CS.jp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2362200"/>
              <a:ext cx="1981200" cy="1485900"/>
            </a:xfrm>
            <a:prstGeom prst="rect">
              <a:avLst/>
            </a:prstGeom>
            <a:ln>
              <a:noFill/>
            </a:ln>
            <a:effectLst>
              <a:outerShdw blurRad="50800" dist="50800" dir="5400000" algn="ctr" rotWithShape="0">
                <a:srgbClr val="00C800"/>
              </a:outerShdw>
              <a:softEdge rad="112500"/>
            </a:effectLst>
          </p:spPr>
        </p:pic>
      </p:grpSp>
      <p:pic>
        <p:nvPicPr>
          <p:cNvPr id="10" name="Picture 9" descr="ash copy.jpg"/>
          <p:cNvPicPr>
            <a:picLocks noChangeAspect="1"/>
          </p:cNvPicPr>
          <p:nvPr/>
        </p:nvPicPr>
        <p:blipFill>
          <a:blip r:embed="rId7"/>
          <a:srcRect l="6173" r="3292" b="1667"/>
          <a:stretch>
            <a:fillRect/>
          </a:stretch>
        </p:blipFill>
        <p:spPr>
          <a:xfrm>
            <a:off x="5486400" y="685800"/>
            <a:ext cx="3429000" cy="396716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Picture 10" descr="Electronic_Calculator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19400" y="152400"/>
            <a:ext cx="1600200" cy="1600200"/>
          </a:xfrm>
          <a:prstGeom prst="rect">
            <a:avLst/>
          </a:prstGeom>
        </p:spPr>
      </p:pic>
      <p:pic>
        <p:nvPicPr>
          <p:cNvPr id="12" name="Picture 11" descr="tv.jpe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457200"/>
            <a:ext cx="1752600" cy="1247851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794911" y="3244334"/>
            <a:ext cx="35541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latin typeface="NikoshBAN" pitchFamily="2" charset="0"/>
                <a:cs typeface="NikoshBAN" pitchFamily="2" charset="0"/>
              </a:rPr>
              <a:t>কম্পিউটার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অন্যান্য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ইলেকট্রনিক্স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যন্ত্রের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পার্থক্য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5257800" y="5029200"/>
            <a:ext cx="3429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NikoshBAN" pitchFamily="2" charset="0"/>
                <a:cs typeface="NikoshBAN" pitchFamily="2" charset="0"/>
              </a:rPr>
              <a:t>কম্পিউটার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অন্যান্য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ইলেকট্রনিক্স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যন্ত্রের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পার্থক্য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0"/>
            <a:ext cx="4040188" cy="639762"/>
          </a:xfrm>
        </p:spPr>
        <p:txBody>
          <a:bodyPr>
            <a:normAutofit/>
          </a:bodyPr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অন্যান্য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ইলেকট্রনিক্স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990601"/>
            <a:ext cx="4648200" cy="58674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7" name="Content Placeholder 16" descr="4thr-desktop-pc.jpg"/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4876800" y="914400"/>
            <a:ext cx="4114800" cy="5943600"/>
          </a:xfrm>
        </p:spPr>
      </p:pic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EB161-050D-471B-9250-23DECD8C2765}" type="datetime1">
              <a:rPr lang="en-US" smtClean="0"/>
              <a:pPr/>
              <a:t>18-Jun-13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9" name="Picture 2" descr="E:\Picture\picture.net\asustek_internet_radio_air_1.jpg"/>
          <p:cNvPicPr>
            <a:picLocks noChangeAspect="1" noChangeArrowheads="1"/>
          </p:cNvPicPr>
          <p:nvPr/>
        </p:nvPicPr>
        <p:blipFill>
          <a:blip r:embed="rId3"/>
          <a:srcRect l="2178" t="2388" r="4174"/>
          <a:stretch>
            <a:fillRect/>
          </a:stretch>
        </p:blipFill>
        <p:spPr bwMode="auto">
          <a:xfrm>
            <a:off x="2590800" y="2743200"/>
            <a:ext cx="1981200" cy="2286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0" name="Picture 9" descr="2128CD_player.jpg"/>
          <p:cNvPicPr>
            <a:picLocks noChangeAspect="1"/>
          </p:cNvPicPr>
          <p:nvPr/>
        </p:nvPicPr>
        <p:blipFill>
          <a:blip r:embed="rId4"/>
          <a:srcRect l="17647" t="4819" r="11765"/>
          <a:stretch>
            <a:fillRect/>
          </a:stretch>
        </p:blipFill>
        <p:spPr bwMode="auto">
          <a:xfrm>
            <a:off x="0" y="2743200"/>
            <a:ext cx="2438400" cy="24384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grpSp>
        <p:nvGrpSpPr>
          <p:cNvPr id="11" name="Group 27"/>
          <p:cNvGrpSpPr>
            <a:grpSpLocks/>
          </p:cNvGrpSpPr>
          <p:nvPr/>
        </p:nvGrpSpPr>
        <p:grpSpPr bwMode="auto">
          <a:xfrm>
            <a:off x="1600200" y="1066800"/>
            <a:ext cx="3124200" cy="1524000"/>
            <a:chOff x="0" y="2362200"/>
            <a:chExt cx="5029200" cy="2209799"/>
          </a:xfrm>
        </p:grpSpPr>
        <p:pic>
          <p:nvPicPr>
            <p:cNvPr id="12" name="Picture 13" descr="DVD_Player.jpg"/>
            <p:cNvPicPr>
              <a:picLocks noChangeAspect="1"/>
            </p:cNvPicPr>
            <p:nvPr/>
          </p:nvPicPr>
          <p:blipFill>
            <a:blip r:embed="rId5"/>
            <a:srcRect l="2222" t="41112" r="10001" b="41112"/>
            <a:stretch>
              <a:fillRect/>
            </a:stretch>
          </p:blipFill>
          <p:spPr bwMode="auto">
            <a:xfrm>
              <a:off x="0" y="3886200"/>
              <a:ext cx="2781300" cy="5633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14" descr="3D Picture-193.JPG"/>
            <p:cNvPicPr>
              <a:picLocks noChangeAspect="1"/>
            </p:cNvPicPr>
            <p:nvPr/>
          </p:nvPicPr>
          <p:blipFill>
            <a:blip r:embed="rId6"/>
            <a:srcRect l="23333" t="13333" r="15000" b="2222"/>
            <a:stretch>
              <a:fillRect/>
            </a:stretch>
          </p:blipFill>
          <p:spPr bwMode="auto">
            <a:xfrm>
              <a:off x="2362200" y="2438400"/>
              <a:ext cx="2667000" cy="2133599"/>
            </a:xfrm>
            <a:prstGeom prst="ellipse">
              <a:avLst/>
            </a:prstGeom>
            <a:ln>
              <a:solidFill>
                <a:srgbClr val="841677"/>
              </a:solidFill>
            </a:ln>
            <a:effectLst>
              <a:glow rad="139700">
                <a:schemeClr val="accent4">
                  <a:satMod val="175000"/>
                  <a:alpha val="40000"/>
                </a:schemeClr>
              </a:glow>
              <a:softEdge rad="112500"/>
            </a:effectLst>
          </p:spPr>
        </p:pic>
        <p:pic>
          <p:nvPicPr>
            <p:cNvPr id="14" name="Picture 13" descr="defaultCAB1S5CS.jp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2362200"/>
              <a:ext cx="1981200" cy="1485900"/>
            </a:xfrm>
            <a:prstGeom prst="rect">
              <a:avLst/>
            </a:prstGeom>
            <a:ln>
              <a:noFill/>
            </a:ln>
            <a:effectLst>
              <a:outerShdw blurRad="50800" dist="50800" dir="5400000" algn="ctr" rotWithShape="0">
                <a:srgbClr val="00C800"/>
              </a:outerShdw>
              <a:softEdge rad="112500"/>
            </a:effectLst>
          </p:spPr>
        </p:pic>
      </p:grpSp>
      <p:pic>
        <p:nvPicPr>
          <p:cNvPr id="15" name="Picture 14" descr="Electronic_Calculator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6200000">
            <a:off x="1486766" y="3694834"/>
            <a:ext cx="1674668" cy="4648200"/>
          </a:xfrm>
          <a:prstGeom prst="rect">
            <a:avLst/>
          </a:prstGeom>
        </p:spPr>
      </p:pic>
      <p:pic>
        <p:nvPicPr>
          <p:cNvPr id="16" name="Picture 15" descr="tv.jpe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066800"/>
            <a:ext cx="1447800" cy="1447800"/>
          </a:xfrm>
          <a:prstGeom prst="rect">
            <a:avLst/>
          </a:prstGeom>
        </p:spPr>
      </p:pic>
      <p:sp>
        <p:nvSpPr>
          <p:cNvPr id="20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0" y="533400"/>
            <a:ext cx="1676400" cy="533400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কম্পিউটার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EB161-050D-471B-9250-23DECD8C2765}" type="datetime1">
              <a:rPr lang="en-US" smtClean="0"/>
              <a:pPr/>
              <a:t>18-Jun-13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327660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latin typeface="NikoshBAN" pitchFamily="2" charset="0"/>
                <a:cs typeface="NikoshBAN" pitchFamily="2" charset="0"/>
              </a:rPr>
              <a:t>কম্পিউটার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অন্যান্য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ইলেকট্রনিক্স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যন্ত্রের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পার্থক্য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62200" y="609600"/>
            <a:ext cx="4495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 err="1" smtClean="0">
                <a:latin typeface="NikoshBAN" pitchFamily="2" charset="0"/>
                <a:cs typeface="NikoshBAN" pitchFamily="2" charset="0"/>
              </a:rPr>
              <a:t>দলীয়</a:t>
            </a:r>
            <a:r>
              <a:rPr lang="en-US" sz="8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8800" dirty="0" err="1" smtClean="0"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88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8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DA6F4-CEBA-46A4-9A68-729F56CD5D82}" type="datetime1">
              <a:rPr lang="en-US" smtClean="0"/>
              <a:pPr/>
              <a:t>18-Jun-13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048000" y="533400"/>
            <a:ext cx="3276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err="1" smtClean="0"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en-US" sz="7200" dirty="0" smtClean="0"/>
              <a:t> </a:t>
            </a:r>
            <a:endParaRPr lang="en-US" sz="720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2209800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১ ।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গননা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যন্ত্রের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বল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।</a:t>
            </a:r>
          </a:p>
          <a:p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২ ।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কম্পিউতার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অন্যান্য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ইলেক্ট্রনিক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যন্ত্রের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পার্থক্য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বল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। </a:t>
            </a:r>
          </a:p>
          <a:p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৩।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কম্পিউটারের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করার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বৈশিষ্ঠ্য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। 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0" y="228600"/>
            <a:ext cx="3200400" cy="1066800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8800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88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8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মনিরুজ্জামান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</a:t>
            </a:r>
          </a:p>
          <a:p>
            <a:pPr>
              <a:buNone/>
            </a:pP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             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সহকারী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শিক্ষক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লাউড়ী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মাধ্যমিক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বিদ্যালয়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ডাকঃ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লাউড়ী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,</a:t>
            </a:r>
          </a:p>
          <a:p>
            <a:pPr>
              <a:buNone/>
            </a:pP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উপজেলাঃ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মনিরামপুর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,</a:t>
            </a:r>
          </a:p>
          <a:p>
            <a:pPr>
              <a:buNone/>
            </a:pP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জেলাঃ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যশোর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498975" cy="3951288"/>
          </a:xfrm>
        </p:spPr>
        <p:txBody>
          <a:bodyPr>
            <a:normAutofit/>
          </a:bodyPr>
          <a:lstStyle/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কম্পিউটার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শিক্ষা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শ্রেণীঃ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নবম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আজগের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পাঠঃ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কম্পিউটার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কম্পিউটারের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ইতিহাস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F776A-2EA7-448A-B53B-D1308D4570F0}" type="datetime1">
              <a:rPr lang="en-US" sz="2000" smtClean="0"/>
              <a:pPr/>
              <a:t>18-Jun-13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2000" smtClean="0"/>
              <a:pPr/>
              <a:t>2</a:t>
            </a:fld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9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9" dur="1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4" dur="1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5" dur="1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0" dur="1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5" dur="1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  <p:bldP spid="4" grpId="0" build="p"/>
      <p:bldP spid="5" grpId="0" build="p"/>
      <p:bldP spid="6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DA6F4-CEBA-46A4-9A68-729F56CD5D82}" type="datetime1">
              <a:rPr lang="en-US" smtClean="0"/>
              <a:pPr/>
              <a:t>18-Jun-13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362200" y="533400"/>
            <a:ext cx="381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বাড়ীর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কাজ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98120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কম্পিউটারের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করার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পদ্ধতি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গুলো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লিখে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আনবে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।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DA6F4-CEBA-46A4-9A68-729F56CD5D82}" type="datetime1">
              <a:rPr lang="en-US" smtClean="0"/>
              <a:pPr/>
              <a:t>18-Jun-13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971800" y="0"/>
            <a:ext cx="2819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NPF69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143000"/>
            <a:ext cx="9144000" cy="5257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7" name="AutoShape 9"/>
          <p:cNvSpPr>
            <a:spLocks noChangeArrowheads="1"/>
          </p:cNvSpPr>
          <p:nvPr/>
        </p:nvSpPr>
        <p:spPr bwMode="auto">
          <a:xfrm>
            <a:off x="1524000" y="228600"/>
            <a:ext cx="5791200" cy="1676400"/>
          </a:xfrm>
          <a:prstGeom prst="cloudCallout">
            <a:avLst>
              <a:gd name="adj1" fmla="val -43750"/>
              <a:gd name="adj2" fmla="val 70000"/>
            </a:avLst>
          </a:prstGeom>
          <a:gradFill rotWithShape="1">
            <a:gsLst>
              <a:gs pos="0">
                <a:srgbClr val="4133F7"/>
              </a:gs>
              <a:gs pos="100000">
                <a:srgbClr val="3A0AC2"/>
              </a:gs>
            </a:gsLst>
            <a:path path="rect">
              <a:fillToRect r="100000" b="10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bn-BD" sz="8000" u="sng" dirty="0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শিখন </a:t>
            </a:r>
            <a:r>
              <a:rPr lang="bn-BD" sz="8000" u="sng" dirty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ফল</a:t>
            </a:r>
            <a:endParaRPr lang="en-US" sz="8000" u="sng" dirty="0">
              <a:solidFill>
                <a:schemeClr val="bg2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E6C5DF-D314-49C0-9C1B-427765F7D71F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0" y="2743200"/>
            <a:ext cx="9144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v"/>
            </a:pP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কম্পিউটারের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সংগা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ctr">
              <a:buFont typeface="Wingdings" pitchFamily="2" charset="2"/>
              <a:buChar char="v"/>
            </a:pP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pPr algn="ctr">
              <a:buFont typeface="Wingdings" pitchFamily="2" charset="2"/>
              <a:buChar char="v"/>
            </a:pP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কম্পিউটারের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করার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বৈশিষ্ঠ্য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বর্ননা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ctr"/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pPr algn="ctr">
              <a:buFont typeface="Wingdings" pitchFamily="2" charset="2"/>
              <a:buChar char="v"/>
            </a:pP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কম্পিউটারের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অন্যান্য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যন্ত্রের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পার্থক্য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। 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bacuscomputer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70384"/>
            <a:ext cx="8153400" cy="670523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0" y="5562600"/>
            <a:ext cx="365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1DFB47"/>
                </a:solidFill>
                <a:latin typeface="Times New Roman" pitchFamily="18" charset="0"/>
                <a:cs typeface="Times New Roman" pitchFamily="18" charset="0"/>
              </a:rPr>
              <a:t>Abacus Computer</a:t>
            </a:r>
            <a:endParaRPr lang="en-US" sz="3600" dirty="0">
              <a:solidFill>
                <a:srgbClr val="1DFB4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E6C5DF-D314-49C0-9C1B-427765F7D71F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DA6F4-CEBA-46A4-9A68-729F56CD5D82}" type="datetime1">
              <a:rPr lang="en-US" smtClean="0"/>
              <a:pPr/>
              <a:t>18-Jun-13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4" name="Picture 3" descr="Napier_example_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0" y="-152400"/>
            <a:ext cx="5029200" cy="5558286"/>
          </a:xfrm>
          <a:prstGeom prst="rect">
            <a:avLst/>
          </a:prstGeom>
        </p:spPr>
      </p:pic>
      <p:pic>
        <p:nvPicPr>
          <p:cNvPr id="5" name="Picture 4" descr="nepiyar bones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114800" cy="5334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47800" y="5943600"/>
            <a:ext cx="3886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নেপিয়ার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হাড়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vs-ibm-16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422120" cy="6858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133600" y="3352800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IBM-1620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E6C5DF-D314-49C0-9C1B-427765F7D71F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DA6F4-CEBA-46A4-9A68-729F56CD5D82}" type="datetime1">
              <a:rPr lang="en-US" smtClean="0"/>
              <a:pPr/>
              <a:t>18-Jun-13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4" name="Picture 3" descr="307233-a-fragment-of-babbage-s-analytical-engin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3999" cy="48767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05000" y="5562600"/>
            <a:ext cx="5105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এ্যানালিটিক্যাল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ইজ্ঞিন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esktop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3400" y="304800"/>
            <a:ext cx="4038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Desktop Computer</a:t>
            </a:r>
            <a:endParaRPr lang="en-US" sz="2800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E6C5DF-D314-49C0-9C1B-427765F7D71F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228600" y="1143000"/>
            <a:ext cx="8915400" cy="2676525"/>
            <a:chOff x="228600" y="1143000"/>
            <a:chExt cx="8915400" cy="2676525"/>
          </a:xfrm>
        </p:grpSpPr>
        <p:pic>
          <p:nvPicPr>
            <p:cNvPr id="8200" name="Picture 6" descr="abacus1.jpg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705600" y="1381125"/>
              <a:ext cx="2438400" cy="2438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201" name="Picture 2" descr="E:\Picture\picture.net\Computer3.jp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28600" y="1143000"/>
              <a:ext cx="2170113" cy="20145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2755900"/>
            <a:ext cx="91440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9600" dirty="0" smtClean="0">
                <a:solidFill>
                  <a:srgbClr val="C00000"/>
                </a:solidFill>
                <a:latin typeface="NikoshBAN" pitchFamily="2" charset="0"/>
                <a:ea typeface="Times New Roman" pitchFamily="18" charset="0"/>
                <a:cs typeface="NikoshBAN" pitchFamily="2" charset="0"/>
              </a:rPr>
              <a:t>“</a:t>
            </a:r>
            <a:r>
              <a:rPr lang="bn-BD" sz="9600" dirty="0" smtClean="0">
                <a:solidFill>
                  <a:srgbClr val="C00000"/>
                </a:solidFill>
                <a:latin typeface="NikoshBAN" pitchFamily="2" charset="0"/>
                <a:ea typeface="Times New Roman" pitchFamily="18" charset="0"/>
                <a:cs typeface="NikoshBAN" pitchFamily="2" charset="0"/>
              </a:rPr>
              <a:t>কম্পিউটার ও কম্পিউটারের ইতিহাস</a:t>
            </a:r>
            <a:r>
              <a:rPr lang="en-US" sz="9600" dirty="0" smtClean="0">
                <a:solidFill>
                  <a:srgbClr val="C00000"/>
                </a:solidFill>
                <a:latin typeface="NikoshBAN" pitchFamily="2" charset="0"/>
                <a:ea typeface="Times New Roman" pitchFamily="18" charset="0"/>
                <a:cs typeface="NikoshBAN" pitchFamily="2" charset="0"/>
              </a:rPr>
              <a:t>”</a:t>
            </a:r>
            <a:endParaRPr lang="en-US" sz="16600" dirty="0">
              <a:solidFill>
                <a:srgbClr val="C00000"/>
              </a:solidFill>
              <a:latin typeface="NikoshBAN" pitchFamily="2" charset="0"/>
              <a:ea typeface="Times New Roman" pitchFamily="18" charset="0"/>
              <a:cs typeface="NikoshBAN" pitchFamily="2" charset="0"/>
            </a:endParaRPr>
          </a:p>
        </p:txBody>
      </p:sp>
      <p:sp>
        <p:nvSpPr>
          <p:cNvPr id="14340" name="TextBox 3"/>
          <p:cNvSpPr txBox="1">
            <a:spLocks noChangeArrowheads="1"/>
          </p:cNvSpPr>
          <p:nvPr/>
        </p:nvSpPr>
        <p:spPr bwMode="auto">
          <a:xfrm>
            <a:off x="2292350" y="234950"/>
            <a:ext cx="5105400" cy="1108075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6600" u="sng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“</a:t>
            </a:r>
            <a:r>
              <a:rPr lang="en-US" sz="6600" u="sng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6600" u="sng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u="sng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6600" u="sng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” </a:t>
            </a:r>
            <a:endParaRPr lang="en-US" sz="6600" u="sng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1|3.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191</Words>
  <Application>Microsoft Office PowerPoint</Application>
  <PresentationFormat>On-screen Show (4:3)</PresentationFormat>
  <Paragraphs>79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সবাইকে শুভেচ্ছা </vt:lpstr>
      <vt:lpstr>পরিচিতি 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একক কাজ </vt:lpstr>
      <vt:lpstr>Slide 13</vt:lpstr>
      <vt:lpstr>Slide 14</vt:lpstr>
      <vt:lpstr>Slide 15</vt:lpstr>
      <vt:lpstr>Slide 16</vt:lpstr>
      <vt:lpstr>Slide 17</vt:lpstr>
      <vt:lpstr>কম্পিউটার ও অন্যান্য ইলেকট্রনিক্স যন্ত্রের পার্থক্য লিখ </vt:lpstr>
      <vt:lpstr>Slide 19</vt:lpstr>
      <vt:lpstr>Slide 20</vt:lpstr>
      <vt:lpstr>Slide 21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সবাইকে শুভেচ্ছা </dc:title>
  <dc:creator>USER</dc:creator>
  <cp:lastModifiedBy>USER</cp:lastModifiedBy>
  <cp:revision>27</cp:revision>
  <dcterms:created xsi:type="dcterms:W3CDTF">2006-08-16T00:00:00Z</dcterms:created>
  <dcterms:modified xsi:type="dcterms:W3CDTF">2013-06-18T06:59:53Z</dcterms:modified>
</cp:coreProperties>
</file>